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5AD-0C11-4E28-85BE-2F5031AA9285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7BF5-FA38-40AB-BEF2-797F99D75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65AD-0C11-4E28-85BE-2F5031AA9285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7BF5-FA38-40AB-BEF2-797F99D75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kráv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1854206" cy="2472275"/>
          </a:xfrm>
          <a:prstGeom prst="rect">
            <a:avLst/>
          </a:prstGeom>
        </p:spPr>
      </p:pic>
      <p:pic>
        <p:nvPicPr>
          <p:cNvPr id="11" name="Obrázek 10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5364088" y="5085184"/>
            <a:ext cx="504056" cy="504056"/>
          </a:xfrm>
          <a:prstGeom prst="rect">
            <a:avLst/>
          </a:prstGeom>
        </p:spPr>
      </p:pic>
      <p:pic>
        <p:nvPicPr>
          <p:cNvPr id="12" name="Obrázek 11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6876256" y="4365104"/>
            <a:ext cx="504056" cy="504056"/>
          </a:xfrm>
          <a:prstGeom prst="rect">
            <a:avLst/>
          </a:prstGeom>
        </p:spPr>
      </p:pic>
      <p:pic>
        <p:nvPicPr>
          <p:cNvPr id="13" name="Obrázek 12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2483768" y="4365104"/>
            <a:ext cx="504056" cy="504056"/>
          </a:xfrm>
          <a:prstGeom prst="rect">
            <a:avLst/>
          </a:prstGeom>
        </p:spPr>
      </p:pic>
      <p:pic>
        <p:nvPicPr>
          <p:cNvPr id="14" name="Obrázek 13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244408" y="3645024"/>
            <a:ext cx="504056" cy="504056"/>
          </a:xfrm>
          <a:prstGeom prst="rect">
            <a:avLst/>
          </a:prstGeom>
        </p:spPr>
      </p:pic>
      <p:pic>
        <p:nvPicPr>
          <p:cNvPr id="15" name="Obrázek 14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3995936" y="3645024"/>
            <a:ext cx="504056" cy="504056"/>
          </a:xfrm>
          <a:prstGeom prst="rect">
            <a:avLst/>
          </a:prstGeom>
        </p:spPr>
      </p:pic>
      <p:pic>
        <p:nvPicPr>
          <p:cNvPr id="16" name="Obrázek 15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2483768" y="3645024"/>
            <a:ext cx="504056" cy="504056"/>
          </a:xfrm>
          <a:prstGeom prst="rect">
            <a:avLst/>
          </a:prstGeom>
        </p:spPr>
      </p:pic>
      <p:pic>
        <p:nvPicPr>
          <p:cNvPr id="17" name="Obrázek 16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6876256" y="2924944"/>
            <a:ext cx="504056" cy="504056"/>
          </a:xfrm>
          <a:prstGeom prst="rect">
            <a:avLst/>
          </a:prstGeom>
        </p:spPr>
      </p:pic>
      <p:pic>
        <p:nvPicPr>
          <p:cNvPr id="18" name="Obrázek 17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3995936" y="2924944"/>
            <a:ext cx="504056" cy="504056"/>
          </a:xfrm>
          <a:prstGeom prst="rect">
            <a:avLst/>
          </a:prstGeom>
        </p:spPr>
      </p:pic>
      <p:pic>
        <p:nvPicPr>
          <p:cNvPr id="21" name="Obrázek 20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5436096" y="2204864"/>
            <a:ext cx="504056" cy="504056"/>
          </a:xfrm>
          <a:prstGeom prst="rect">
            <a:avLst/>
          </a:prstGeom>
        </p:spPr>
      </p:pic>
      <p:pic>
        <p:nvPicPr>
          <p:cNvPr id="22" name="Obrázek 21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3995936" y="2204864"/>
            <a:ext cx="504056" cy="504056"/>
          </a:xfrm>
          <a:prstGeom prst="rect">
            <a:avLst/>
          </a:prstGeom>
        </p:spPr>
      </p:pic>
      <p:pic>
        <p:nvPicPr>
          <p:cNvPr id="23" name="Obrázek 22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316416" y="1484784"/>
            <a:ext cx="504056" cy="504056"/>
          </a:xfrm>
          <a:prstGeom prst="rect">
            <a:avLst/>
          </a:prstGeom>
        </p:spPr>
      </p:pic>
      <p:pic>
        <p:nvPicPr>
          <p:cNvPr id="28" name="Obrázek 27" descr="tráva2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2555776" y="1412776"/>
            <a:ext cx="576064" cy="576064"/>
          </a:xfrm>
          <a:prstGeom prst="rect">
            <a:avLst/>
          </a:prstGeom>
        </p:spPr>
      </p:pic>
      <p:pic>
        <p:nvPicPr>
          <p:cNvPr id="37" name="Obrázek 36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5436096" y="3645024"/>
            <a:ext cx="410875" cy="511497"/>
          </a:xfrm>
          <a:prstGeom prst="rect">
            <a:avLst/>
          </a:prstGeom>
        </p:spPr>
      </p:pic>
      <p:pic>
        <p:nvPicPr>
          <p:cNvPr id="38" name="Obrázek 37" descr="tel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40352" y="5640150"/>
            <a:ext cx="1625892" cy="1217850"/>
          </a:xfrm>
          <a:prstGeom prst="rect">
            <a:avLst/>
          </a:prstGeom>
        </p:spPr>
      </p:pic>
      <p:pic>
        <p:nvPicPr>
          <p:cNvPr id="20" name="Obrázek 19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6804248" y="5085184"/>
            <a:ext cx="556235" cy="520243"/>
          </a:xfrm>
          <a:prstGeom prst="rect">
            <a:avLst/>
          </a:prstGeom>
        </p:spPr>
      </p:pic>
      <p:pic>
        <p:nvPicPr>
          <p:cNvPr id="24" name="Obrázek 23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3923928" y="4355785"/>
            <a:ext cx="556235" cy="520243"/>
          </a:xfrm>
          <a:prstGeom prst="rect">
            <a:avLst/>
          </a:prstGeom>
        </p:spPr>
      </p:pic>
      <p:pic>
        <p:nvPicPr>
          <p:cNvPr id="25" name="Obrázek 24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6804248" y="3645024"/>
            <a:ext cx="556235" cy="520243"/>
          </a:xfrm>
          <a:prstGeom prst="rect">
            <a:avLst/>
          </a:prstGeom>
        </p:spPr>
      </p:pic>
      <p:pic>
        <p:nvPicPr>
          <p:cNvPr id="26" name="Obrázek 25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5364088" y="2924944"/>
            <a:ext cx="546271" cy="510924"/>
          </a:xfrm>
          <a:prstGeom prst="rect">
            <a:avLst/>
          </a:prstGeom>
        </p:spPr>
      </p:pic>
      <p:pic>
        <p:nvPicPr>
          <p:cNvPr id="27" name="Obrázek 26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8244408" y="2204864"/>
            <a:ext cx="556235" cy="520243"/>
          </a:xfrm>
          <a:prstGeom prst="rect">
            <a:avLst/>
          </a:prstGeom>
        </p:spPr>
      </p:pic>
      <p:pic>
        <p:nvPicPr>
          <p:cNvPr id="30" name="Obrázek 29" descr="květ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3923928" y="1484784"/>
            <a:ext cx="576064" cy="538789"/>
          </a:xfrm>
          <a:prstGeom prst="rect">
            <a:avLst/>
          </a:prstGeom>
        </p:spPr>
      </p:pic>
      <p:pic>
        <p:nvPicPr>
          <p:cNvPr id="36" name="Obrázek 35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8316416" y="2924944"/>
            <a:ext cx="410875" cy="511497"/>
          </a:xfrm>
          <a:prstGeom prst="rect">
            <a:avLst/>
          </a:prstGeom>
        </p:spPr>
      </p:pic>
      <p:pic>
        <p:nvPicPr>
          <p:cNvPr id="39" name="Obrázek 38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2555776" y="2924944"/>
            <a:ext cx="440386" cy="548236"/>
          </a:xfrm>
          <a:prstGeom prst="rect">
            <a:avLst/>
          </a:prstGeom>
        </p:spPr>
      </p:pic>
      <p:pic>
        <p:nvPicPr>
          <p:cNvPr id="40" name="Obrázek 39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6876256" y="2204864"/>
            <a:ext cx="440386" cy="548236"/>
          </a:xfrm>
          <a:prstGeom prst="rect">
            <a:avLst/>
          </a:prstGeom>
        </p:spPr>
      </p:pic>
      <p:pic>
        <p:nvPicPr>
          <p:cNvPr id="41" name="Obrázek 40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2555776" y="2204864"/>
            <a:ext cx="440386" cy="548236"/>
          </a:xfrm>
          <a:prstGeom prst="rect">
            <a:avLst/>
          </a:prstGeom>
        </p:spPr>
      </p:pic>
      <p:pic>
        <p:nvPicPr>
          <p:cNvPr id="42" name="Obrázek 41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6876256" y="1484784"/>
            <a:ext cx="440385" cy="548235"/>
          </a:xfrm>
          <a:prstGeom prst="rect">
            <a:avLst/>
          </a:prstGeom>
        </p:spPr>
      </p:pic>
      <p:pic>
        <p:nvPicPr>
          <p:cNvPr id="43" name="Obrázek 42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5493938" y="1484784"/>
            <a:ext cx="454551" cy="565870"/>
          </a:xfrm>
          <a:prstGeom prst="rect">
            <a:avLst/>
          </a:prstGeom>
        </p:spPr>
      </p:pic>
      <p:pic>
        <p:nvPicPr>
          <p:cNvPr id="44" name="Obrázek 43" descr="včela4.jpg"/>
          <p:cNvPicPr>
            <a:picLocks noChangeAspect="1"/>
          </p:cNvPicPr>
          <p:nvPr/>
        </p:nvPicPr>
        <p:blipFill>
          <a:blip r:embed="rId7" cstate="print">
            <a:lum/>
          </a:blip>
          <a:stretch>
            <a:fillRect/>
          </a:stretch>
        </p:blipFill>
        <p:spPr>
          <a:xfrm>
            <a:off x="5364088" y="4365104"/>
            <a:ext cx="556244" cy="533995"/>
          </a:xfrm>
          <a:prstGeom prst="rect">
            <a:avLst/>
          </a:prstGeom>
        </p:spPr>
      </p:pic>
      <p:pic>
        <p:nvPicPr>
          <p:cNvPr id="45" name="Obrázek 44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8316416" y="4365104"/>
            <a:ext cx="410875" cy="511497"/>
          </a:xfrm>
          <a:prstGeom prst="rect">
            <a:avLst/>
          </a:prstGeom>
        </p:spPr>
      </p:pic>
      <p:pic>
        <p:nvPicPr>
          <p:cNvPr id="46" name="Obrázek 45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3995936" y="5085184"/>
            <a:ext cx="410875" cy="511497"/>
          </a:xfrm>
          <a:prstGeom prst="rect">
            <a:avLst/>
          </a:prstGeom>
        </p:spPr>
      </p:pic>
      <p:pic>
        <p:nvPicPr>
          <p:cNvPr id="47" name="Obrázek 46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2555776" y="5085184"/>
            <a:ext cx="410875" cy="511497"/>
          </a:xfrm>
          <a:prstGeom prst="rect">
            <a:avLst/>
          </a:prstGeom>
        </p:spPr>
      </p:pic>
      <p:pic>
        <p:nvPicPr>
          <p:cNvPr id="48" name="Obrázek 47" descr="květina stonek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8316416" y="5085184"/>
            <a:ext cx="410875" cy="511497"/>
          </a:xfrm>
          <a:prstGeom prst="rect">
            <a:avLst/>
          </a:prstGeom>
        </p:spPr>
      </p:pic>
      <p:cxnSp>
        <p:nvCxnSpPr>
          <p:cNvPr id="51" name="Přímá spojovací čára 50"/>
          <p:cNvCxnSpPr/>
          <p:nvPr/>
        </p:nvCxnSpPr>
        <p:spPr>
          <a:xfrm>
            <a:off x="3203848" y="17008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4644008" y="17008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>
            <a:off x="4644008" y="242088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4644008" y="386104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3203848" y="386104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>
            <a:off x="3203848" y="242088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3203848" y="314096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4644008" y="314096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/>
          <p:nvPr/>
        </p:nvCxnSpPr>
        <p:spPr>
          <a:xfrm>
            <a:off x="6084168" y="314096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>
            <a:off x="7524328" y="53012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>
            <a:off x="7524328" y="458112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>
            <a:off x="7524328" y="386104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>
            <a:off x="7524328" y="314096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6"/>
          <p:cNvCxnSpPr/>
          <p:nvPr/>
        </p:nvCxnSpPr>
        <p:spPr>
          <a:xfrm>
            <a:off x="6084168" y="242088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čára 67"/>
          <p:cNvCxnSpPr/>
          <p:nvPr/>
        </p:nvCxnSpPr>
        <p:spPr>
          <a:xfrm>
            <a:off x="7524328" y="242088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7524328" y="17008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>
            <a:off x="6084168" y="17008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6084168" y="386104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>
            <a:off x="3203848" y="458112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>
            <a:off x="6084168" y="458112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>
            <a:off x="4644008" y="458112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>
            <a:off x="3203848" y="53012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>
            <a:off x="4644008" y="53012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>
            <a:off x="6084168" y="53012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>
            <a:off x="2843808" y="198884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>
            <a:off x="5652120" y="2060848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>
            <a:off x="4211960" y="2060848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>
            <a:off x="7092280" y="198884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>
            <a:off x="8532440" y="198884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>
            <a:off x="2771800" y="270892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>
            <a:off x="8532440" y="270892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7092280" y="2780928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>
            <a:off x="4211960" y="2780928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>
            <a:off x="5652120" y="270892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>
            <a:off x="5652120" y="342900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>
            <a:off x="4211960" y="342900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>
            <a:off x="2771800" y="342900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>
            <a:off x="4211960" y="414908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>
            <a:off x="2771800" y="414908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>
            <a:off x="8532440" y="342900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>
            <a:off x="7092280" y="342900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ovací čára 100"/>
          <p:cNvCxnSpPr/>
          <p:nvPr/>
        </p:nvCxnSpPr>
        <p:spPr>
          <a:xfrm>
            <a:off x="7092280" y="4221088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čára 101"/>
          <p:cNvCxnSpPr/>
          <p:nvPr/>
        </p:nvCxnSpPr>
        <p:spPr>
          <a:xfrm>
            <a:off x="5652120" y="414908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ovací čára 102"/>
          <p:cNvCxnSpPr/>
          <p:nvPr/>
        </p:nvCxnSpPr>
        <p:spPr>
          <a:xfrm>
            <a:off x="4211960" y="486916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ovací čára 103"/>
          <p:cNvCxnSpPr/>
          <p:nvPr/>
        </p:nvCxnSpPr>
        <p:spPr>
          <a:xfrm>
            <a:off x="2771800" y="486916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>
            <a:off x="8532440" y="486916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>
            <a:off x="7092280" y="486916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>
            <a:off x="5652120" y="486916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čára 107"/>
          <p:cNvCxnSpPr/>
          <p:nvPr/>
        </p:nvCxnSpPr>
        <p:spPr>
          <a:xfrm>
            <a:off x="8532440" y="414908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ovací čára 108"/>
          <p:cNvCxnSpPr/>
          <p:nvPr/>
        </p:nvCxnSpPr>
        <p:spPr>
          <a:xfrm>
            <a:off x="8532440" y="5589240"/>
            <a:ext cx="0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ovací čára 109"/>
          <p:cNvCxnSpPr/>
          <p:nvPr/>
        </p:nvCxnSpPr>
        <p:spPr>
          <a:xfrm>
            <a:off x="1907704" y="17008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Obrázek 110" descr="tráva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332656"/>
            <a:ext cx="504056" cy="504056"/>
          </a:xfrm>
          <a:prstGeom prst="rect">
            <a:avLst/>
          </a:prstGeom>
        </p:spPr>
      </p:pic>
      <p:pic>
        <p:nvPicPr>
          <p:cNvPr id="112" name="Obrázek 111" descr="kvě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3968" y="332656"/>
            <a:ext cx="576064" cy="538789"/>
          </a:xfrm>
          <a:prstGeom prst="rect">
            <a:avLst/>
          </a:prstGeom>
        </p:spPr>
      </p:pic>
      <p:pic>
        <p:nvPicPr>
          <p:cNvPr id="113" name="Obrázek 112" descr="květina ston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332656"/>
            <a:ext cx="454551" cy="565870"/>
          </a:xfrm>
          <a:prstGeom prst="rect">
            <a:avLst/>
          </a:prstGeom>
        </p:spPr>
      </p:pic>
      <p:cxnSp>
        <p:nvCxnSpPr>
          <p:cNvPr id="119" name="Přímá spojovací čára 118"/>
          <p:cNvCxnSpPr/>
          <p:nvPr/>
        </p:nvCxnSpPr>
        <p:spPr>
          <a:xfrm>
            <a:off x="3203848" y="332656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>
            <a:off x="3203848" y="980728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>
            <a:off x="3203848" y="332656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>
            <a:off x="6084168" y="332656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ovací šipka 126"/>
          <p:cNvCxnSpPr/>
          <p:nvPr/>
        </p:nvCxnSpPr>
        <p:spPr>
          <a:xfrm>
            <a:off x="3851920" y="62068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ovací šipka 130"/>
          <p:cNvCxnSpPr/>
          <p:nvPr/>
        </p:nvCxnSpPr>
        <p:spPr>
          <a:xfrm>
            <a:off x="4932040" y="62068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ovéPole 131"/>
          <p:cNvSpPr txBox="1"/>
          <p:nvPr/>
        </p:nvSpPr>
        <p:spPr>
          <a:xfrm>
            <a:off x="6156176" y="188640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Pomoz kravičce najít telátko. Kravička může jít pouze po vyznačené cestě .(tráva- květ- květina – tráva…).</a:t>
            </a:r>
            <a:endParaRPr lang="cs-CZ" sz="1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>
            <a:ln>
              <a:solidFill>
                <a:schemeClr val="tx1"/>
              </a:solidFill>
            </a:ln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5650</TotalTime>
  <Words>19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KIKUS PL</dc:title>
  <dc:creator>Windows User</dc:creator>
  <dc:description/>
  <cp:lastModifiedBy>Windows User</cp:lastModifiedBy>
  <cp:revision>508</cp:revision>
  <dcterms:created xsi:type="dcterms:W3CDTF">2018-10-20T18:32:21Z</dcterms:created>
  <dcterms:modified xsi:type="dcterms:W3CDTF">2021-04-05T10:16:41Z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KIKUS PL</vt:lpwstr>
  </property>
  <property fmtid="{D5CDD505-2E9C-101B-9397-08002B2CF9AE}" pid="3" name="SlideDescription">
    <vt:lpwstr/>
  </property>
</Properties>
</file>