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5AD-0C11-4E28-85BE-2F5031AA9285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7BF5-FA38-40AB-BEF2-797F99D75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65AD-0C11-4E28-85BE-2F5031AA9285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17BF5-FA38-40AB-BEF2-797F99D75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3419872" y="2852936"/>
            <a:ext cx="3168352" cy="15121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Elipsa 2"/>
          <p:cNvSpPr/>
          <p:nvPr/>
        </p:nvSpPr>
        <p:spPr>
          <a:xfrm>
            <a:off x="2555776" y="1628800"/>
            <a:ext cx="1656184" cy="15841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635896" y="4077072"/>
            <a:ext cx="144016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940152" y="4221088"/>
            <a:ext cx="144016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923928" y="4221088"/>
            <a:ext cx="144016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300192" y="4077072"/>
            <a:ext cx="144016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Rovnoramenný trojúhelník 14"/>
          <p:cNvSpPr/>
          <p:nvPr/>
        </p:nvSpPr>
        <p:spPr>
          <a:xfrm rot="5400000">
            <a:off x="2519772" y="1448780"/>
            <a:ext cx="504056" cy="4320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Rovnoramenný trojúhelník 15"/>
          <p:cNvSpPr/>
          <p:nvPr/>
        </p:nvSpPr>
        <p:spPr>
          <a:xfrm rot="16200000">
            <a:off x="3599892" y="1376772"/>
            <a:ext cx="504056" cy="4320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Rovnoramenný trojúhelník 16"/>
          <p:cNvSpPr/>
          <p:nvPr/>
        </p:nvSpPr>
        <p:spPr>
          <a:xfrm rot="10800000">
            <a:off x="3203848" y="2492896"/>
            <a:ext cx="432048" cy="25202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2915816" y="206084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Elipsa 18"/>
          <p:cNvSpPr/>
          <p:nvPr/>
        </p:nvSpPr>
        <p:spPr>
          <a:xfrm>
            <a:off x="3635896" y="206084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Elipsa 19"/>
          <p:cNvSpPr/>
          <p:nvPr/>
        </p:nvSpPr>
        <p:spPr>
          <a:xfrm rot="5400000">
            <a:off x="5544108" y="2312876"/>
            <a:ext cx="2304256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635896" y="2564904"/>
            <a:ext cx="432048" cy="45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563888" y="2708920"/>
            <a:ext cx="432048" cy="45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2699792" y="2564904"/>
            <a:ext cx="432048" cy="45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2771800" y="2708920"/>
            <a:ext cx="432048" cy="45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23528" y="188640"/>
            <a:ext cx="25922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Spočítej a zapiš do prázdných kruhů z kolika obdélníků, kruhů, trojúhelníků a oválů se kočka skládá. Který geometrický tvar v obrázku chybí?</a:t>
            </a:r>
            <a:endParaRPr lang="cs-CZ" sz="1400" i="1" dirty="0"/>
          </a:p>
        </p:txBody>
      </p:sp>
      <p:sp>
        <p:nvSpPr>
          <p:cNvPr id="29" name="Obdélník 28"/>
          <p:cNvSpPr/>
          <p:nvPr/>
        </p:nvSpPr>
        <p:spPr>
          <a:xfrm>
            <a:off x="395536" y="3645024"/>
            <a:ext cx="72008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1" name="Elipsa 30"/>
          <p:cNvSpPr/>
          <p:nvPr/>
        </p:nvSpPr>
        <p:spPr>
          <a:xfrm>
            <a:off x="539552" y="44371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2" name="Rovnoramenný trojúhelník 31"/>
          <p:cNvSpPr/>
          <p:nvPr/>
        </p:nvSpPr>
        <p:spPr>
          <a:xfrm>
            <a:off x="539552" y="5229200"/>
            <a:ext cx="288032" cy="28803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3" name="Elipsa 32"/>
          <p:cNvSpPr/>
          <p:nvPr/>
        </p:nvSpPr>
        <p:spPr>
          <a:xfrm>
            <a:off x="539552" y="6237312"/>
            <a:ext cx="432048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4" name="Elipsa 33"/>
          <p:cNvSpPr/>
          <p:nvPr/>
        </p:nvSpPr>
        <p:spPr>
          <a:xfrm>
            <a:off x="1475656" y="3429000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5" name="Elipsa 34"/>
          <p:cNvSpPr/>
          <p:nvPr/>
        </p:nvSpPr>
        <p:spPr>
          <a:xfrm>
            <a:off x="1475656" y="5085184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6" name="Elipsa 35"/>
          <p:cNvSpPr/>
          <p:nvPr/>
        </p:nvSpPr>
        <p:spPr>
          <a:xfrm>
            <a:off x="1475656" y="4221088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7" name="Elipsa 36"/>
          <p:cNvSpPr/>
          <p:nvPr/>
        </p:nvSpPr>
        <p:spPr>
          <a:xfrm>
            <a:off x="1475656" y="6021288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444208" y="188640"/>
            <a:ext cx="2448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Obdélníky vybarvi černě, ovály hnědou pastelkou, trojúhelníky béžovou a kruh zůstane bílý.</a:t>
            </a:r>
            <a:endParaRPr lang="cs-CZ" sz="1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>
            <a:ln>
              <a:solidFill>
                <a:schemeClr val="tx1"/>
              </a:solidFill>
            </a:ln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5650</TotalTime>
  <Words>41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KIKUS PL</dc:title>
  <dc:creator>Windows User</dc:creator>
  <dc:description/>
  <cp:lastModifiedBy>Windows User</cp:lastModifiedBy>
  <cp:revision>508</cp:revision>
  <dcterms:created xsi:type="dcterms:W3CDTF">2018-10-20T18:32:21Z</dcterms:created>
  <dcterms:modified xsi:type="dcterms:W3CDTF">2021-04-05T10:16:43Z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KIKUS PL</vt:lpwstr>
  </property>
  <property fmtid="{D5CDD505-2E9C-101B-9397-08002B2CF9AE}" pid="3" name="SlideDescription">
    <vt:lpwstr/>
  </property>
</Properties>
</file>